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44" autoAdjust="0"/>
    <p:restoredTop sz="94660"/>
  </p:normalViewPr>
  <p:slideViewPr>
    <p:cSldViewPr snapToGrid="0">
      <p:cViewPr varScale="1">
        <p:scale>
          <a:sx n="93" d="100"/>
          <a:sy n="93" d="100"/>
        </p:scale>
        <p:origin x="84" y="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803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353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063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671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886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43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783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45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61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01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109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B1420-C975-4601-BDD4-A12BFF3B1850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837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9AD70D-FF56-4F54-B1B3-81CFDA6E94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037" y="524982"/>
            <a:ext cx="8816248" cy="895049"/>
          </a:xfrm>
          <a:ln w="28575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zh-TW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第</a:t>
            </a:r>
            <a:r>
              <a:rPr lang="en-US" altLang="zh-TW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78</a:t>
            </a:r>
            <a:r>
              <a:rPr lang="ja-JP" altLang="en-US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回</a:t>
            </a:r>
            <a:r>
              <a:rPr lang="zh-TW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日本</a:t>
            </a:r>
            <a:r>
              <a:rPr lang="ja-JP" altLang="en-US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臨床眼科学会</a:t>
            </a:r>
            <a:br>
              <a:rPr lang="en-US" altLang="zh-TW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zh-TW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併設器械展示会</a:t>
            </a:r>
            <a:r>
              <a:rPr lang="ja-JP" altLang="en-US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（イベントホール・ニューホール）</a:t>
            </a:r>
            <a:endParaRPr lang="ja-JP" altLang="en-US" sz="2925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07F3FF9-F1B3-4678-90E2-80B0C3BE368C}"/>
              </a:ext>
            </a:extLst>
          </p:cNvPr>
          <p:cNvSpPr txBox="1"/>
          <p:nvPr/>
        </p:nvSpPr>
        <p:spPr>
          <a:xfrm>
            <a:off x="7491656" y="5744414"/>
            <a:ext cx="1685077" cy="317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63" b="1" dirty="0"/>
              <a:t>　　</a:t>
            </a:r>
            <a:r>
              <a:rPr lang="ja-JP" altLang="en-US" sz="1463" b="1"/>
              <a:t>／　　　個</a:t>
            </a:r>
            <a:r>
              <a:rPr lang="ja-JP" altLang="en-US" sz="1463" b="1" dirty="0"/>
              <a:t>口</a:t>
            </a:r>
            <a:endParaRPr lang="en-US" altLang="ja-JP" sz="1463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405BD9D-50A5-492D-BC60-B22072979A94}"/>
              </a:ext>
            </a:extLst>
          </p:cNvPr>
          <p:cNvSpPr txBox="1"/>
          <p:nvPr/>
        </p:nvSpPr>
        <p:spPr>
          <a:xfrm>
            <a:off x="645896" y="5456979"/>
            <a:ext cx="4668266" cy="767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＊１１月</a:t>
            </a:r>
            <a:r>
              <a:rPr lang="en-US" altLang="ja-JP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12</a:t>
            </a:r>
            <a:r>
              <a:rPr lang="ja-JP" altLang="en-US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日（火）</a:t>
            </a:r>
            <a:r>
              <a:rPr lang="en-US" altLang="ja-JP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14:00</a:t>
            </a:r>
            <a:r>
              <a:rPr lang="ja-JP" altLang="en-US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lang="en-US" altLang="ja-JP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16:00</a:t>
            </a:r>
            <a:r>
              <a:rPr lang="ja-JP" altLang="en-US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着指定でご送付ください。</a:t>
            </a:r>
            <a:endParaRPr lang="en-US" altLang="ja-JP" sz="1463" dirty="0">
              <a:solidFill>
                <a:srgbClr val="C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＊コピーしてすべての荷物に必ず貼付してください。</a:t>
            </a:r>
          </a:p>
          <a:p>
            <a:endParaRPr lang="ja-JP" altLang="en-US" sz="1463" dirty="0">
              <a:solidFill>
                <a:srgbClr val="C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DDEF21-6788-4BBB-912D-55172C5E44E4}"/>
              </a:ext>
            </a:extLst>
          </p:cNvPr>
          <p:cNvSpPr/>
          <p:nvPr/>
        </p:nvSpPr>
        <p:spPr>
          <a:xfrm>
            <a:off x="7319509" y="5571666"/>
            <a:ext cx="2010149" cy="538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3EC07A04-687F-F376-13A8-A577D4CDA4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504655"/>
              </p:ext>
            </p:extLst>
          </p:nvPr>
        </p:nvGraphicFramePr>
        <p:xfrm>
          <a:off x="576341" y="1764083"/>
          <a:ext cx="8781623" cy="35757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1773">
                  <a:extLst>
                    <a:ext uri="{9D8B030D-6E8A-4147-A177-3AD203B41FA5}">
                      <a16:colId xmlns:a16="http://schemas.microsoft.com/office/drawing/2014/main" val="1126057681"/>
                    </a:ext>
                  </a:extLst>
                </a:gridCol>
                <a:gridCol w="2776502">
                  <a:extLst>
                    <a:ext uri="{9D8B030D-6E8A-4147-A177-3AD203B41FA5}">
                      <a16:colId xmlns:a16="http://schemas.microsoft.com/office/drawing/2014/main" val="3427213624"/>
                    </a:ext>
                  </a:extLst>
                </a:gridCol>
                <a:gridCol w="1650006">
                  <a:extLst>
                    <a:ext uri="{9D8B030D-6E8A-4147-A177-3AD203B41FA5}">
                      <a16:colId xmlns:a16="http://schemas.microsoft.com/office/drawing/2014/main" val="388837980"/>
                    </a:ext>
                  </a:extLst>
                </a:gridCol>
                <a:gridCol w="1320004">
                  <a:extLst>
                    <a:ext uri="{9D8B030D-6E8A-4147-A177-3AD203B41FA5}">
                      <a16:colId xmlns:a16="http://schemas.microsoft.com/office/drawing/2014/main" val="2623589704"/>
                    </a:ext>
                  </a:extLst>
                </a:gridCol>
                <a:gridCol w="1393338">
                  <a:extLst>
                    <a:ext uri="{9D8B030D-6E8A-4147-A177-3AD203B41FA5}">
                      <a16:colId xmlns:a16="http://schemas.microsoft.com/office/drawing/2014/main" val="897106813"/>
                    </a:ext>
                  </a:extLst>
                </a:gridCol>
              </a:tblGrid>
              <a:tr h="65966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社　　名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Booth No.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803059"/>
                  </a:ext>
                </a:extLst>
              </a:tr>
              <a:tr h="7118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ご担当者様氏名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担当者の連絡先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975416"/>
                  </a:ext>
                </a:extLst>
              </a:tr>
              <a:tr h="85945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品 物 内 容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124987"/>
                  </a:ext>
                </a:extLst>
              </a:tr>
              <a:tr h="134476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荷物の送付先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〒</a:t>
                      </a:r>
                      <a:r>
                        <a:rPr lang="en-US" altLang="zh-TW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606-0001 </a:t>
                      </a:r>
                      <a:r>
                        <a:rPr lang="zh-TW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京都市左京区岩倉大鷺町</a:t>
                      </a:r>
                      <a:r>
                        <a:rPr lang="en-US" altLang="zh-TW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422</a:t>
                      </a:r>
                      <a:r>
                        <a:rPr lang="zh-TW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番地</a:t>
                      </a:r>
                      <a:br>
                        <a:rPr lang="en-US" altLang="zh-TW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国立京都国際</a:t>
                      </a:r>
                      <a:r>
                        <a:rPr lang="ja-JP" altLang="en-US" sz="14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会館　イベントホール・ニューホール　</a:t>
                      </a:r>
                      <a:r>
                        <a:rPr lang="ja-JP" altLang="en-US" sz="1400" u="none" strike="noStrike" dirty="0">
                          <a:solidFill>
                            <a:srgbClr val="FF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（←ホール名を〇で囲む）</a:t>
                      </a:r>
                      <a:endParaRPr lang="ja-JP" alt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3056041"/>
                  </a:ext>
                </a:extLst>
              </a:tr>
            </a:tbl>
          </a:graphicData>
        </a:graphic>
      </p:graphicFrame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89C5551-B6F5-DACD-938D-D3EEB7C16E8D}"/>
              </a:ext>
            </a:extLst>
          </p:cNvPr>
          <p:cNvSpPr/>
          <p:nvPr/>
        </p:nvSpPr>
        <p:spPr>
          <a:xfrm>
            <a:off x="576341" y="1764083"/>
            <a:ext cx="8781622" cy="357574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110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94</Words>
  <Application>Microsoft Office PowerPoint</Application>
  <PresentationFormat>A4 210 x 297 mm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UDゴシック</vt:lpstr>
      <vt:lpstr>HGPｺﾞｼｯｸE</vt:lpstr>
      <vt:lpstr>MS PGothic</vt:lpstr>
      <vt:lpstr>Arial</vt:lpstr>
      <vt:lpstr>Calibri</vt:lpstr>
      <vt:lpstr>Calibri Light</vt:lpstr>
      <vt:lpstr>Office テーマ</vt:lpstr>
      <vt:lpstr>第78回日本臨床眼科学会 併設器械展示会（イベントホール・ニューホール）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2024-06-13T02:56:33Z</dcterms:created>
  <dcterms:modified xsi:type="dcterms:W3CDTF">2024-09-24T06:16:56Z</dcterms:modified>
</cp:coreProperties>
</file>